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3" r:id="rId14"/>
    <p:sldId id="274" r:id="rId15"/>
    <p:sldId id="267" r:id="rId16"/>
    <p:sldId id="275" r:id="rId17"/>
    <p:sldId id="276" r:id="rId18"/>
    <p:sldId id="268" r:id="rId19"/>
    <p:sldId id="278" r:id="rId20"/>
    <p:sldId id="277" r:id="rId21"/>
    <p:sldId id="279" r:id="rId22"/>
    <p:sldId id="270" r:id="rId23"/>
    <p:sldId id="28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38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8E5B-0E08-47C8-B3E1-DF7517E4F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5F1A38-D152-491E-8795-842948D81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B7474-5DDA-44B7-B3A6-0B5EE61C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3DFB8-5134-4718-AC3E-41A0CDEE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29C96-4FD4-4886-94AD-106DA282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4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510D-6F58-4FCD-9F4E-757936FC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0BBAE-6066-4C99-BBBD-5CF3C2078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4242D-C4F5-45DB-8510-A16A57B0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ECC00-D310-49A4-A235-9B6F2D84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81F6-5913-4CDB-B51B-9939FC85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9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B4A204-7976-4B0E-8862-8C9D826DA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F7B21-871D-40F2-A332-BD22036BA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2BE61-01B7-463D-8B4D-5ABE7177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F1093-49B4-4B49-A106-4B1EC4C8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55B8-FE77-44B5-B566-D55E936C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1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5465-0FD0-45C3-8932-12A6BBD0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F1B4E-AF40-4548-9B03-CCE607B4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AFB74-2F33-426E-8319-077611E0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B8796-5D10-4F3A-93DD-40587A490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B77E-25B1-4523-81D0-15097F4A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6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4233-44FF-4348-BF7B-36DBE2D0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15A60-877E-4611-ADE4-92429A5D7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9643C-4D58-4602-A32C-2DE7B707D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AAAA9-630B-4BB6-8697-EFE5D279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443F2-3EE7-4D3C-8154-7A8EE275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1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78B8-069E-48A5-A03C-157AA98A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E9A2-452B-4444-9F81-178B26A71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6AF63-F6A0-4BDE-819D-10572DD83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FB132-AAC0-4020-B63F-13F1CBD4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800DA-46B1-4B57-8002-650F4685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79AE6-31E9-4102-B877-7581C4B6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1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C7E0-7B64-42B2-B64A-9494C01F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35AB-695F-4C39-BD37-43F70532F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9F933-7BCD-41FB-8307-78E44AFC0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FDC26C-DB30-496B-A7AD-738A083DE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09904-AFE0-400B-B59F-A4E860BE7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BDF90-1C76-48F5-8508-C5D52A16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EC06BA-6756-43A6-B4CD-41942D8B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533CC-EAC8-4D74-8F9B-49A79181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0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1BFD-D209-4871-BCE3-D41A2331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FB85A-AC94-4C8C-9A70-0319E950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BD09F-5615-41CF-AEBC-1C9D91AB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B1918-C19C-4B46-B35B-46384D90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00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56990-B09C-4215-A6ED-0BC021655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59FD9-E23D-4DF4-A34B-EADB354B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9CCEA-4B43-4F3A-A4F9-E1EE6DD8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3EF8-5FCD-40AE-8703-9F8781D4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936F0-B118-4618-B528-8112CDCEB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475E1-BD8B-486D-A2A5-BF52230A5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A7A3F-DB21-404C-AD4E-C15790375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A21FC-24F8-4D18-9658-11D67A26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1D7A1-C541-4F14-86AB-2EF7AD46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46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E1E75-93E7-484E-BE35-D5570926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15958-3432-4C9A-A751-3E1BD4AB1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34946-1B3E-4555-B5B9-6F48C0A77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C8E18-D2BA-45F2-A8DC-89CAA218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FCB91-411A-41E0-AAC8-98745A3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5F59E-2040-4E7F-8A52-1B157FFB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8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131DA-1394-4521-BE4C-DF77A4EE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70AEF-8EC9-423C-AF3F-E0B76E5B1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54D06-4ABC-4AE9-AADD-F76FC900D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1D443-C95A-4E9E-9D80-FE2F9B109AB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4B6AD-48EB-4CD7-B6E2-C0A9389A8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003E-4DC2-4BAE-8860-5F4073BD8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F0258-D1C5-47DA-9E1E-2A5AF01FD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8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6F266-57CC-41F9-AE0D-0C80940C2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962246"/>
            <a:ext cx="9767229" cy="2611967"/>
          </a:xfrm>
        </p:spPr>
        <p:txBody>
          <a:bodyPr anchor="b">
            <a:normAutofit/>
          </a:bodyPr>
          <a:lstStyle/>
          <a:p>
            <a:r>
              <a:rPr lang="en-US" sz="3400" dirty="0"/>
              <a:t>Senior Project</a:t>
            </a:r>
            <a:br>
              <a:rPr lang="en-US" sz="3400" dirty="0"/>
            </a:br>
            <a:br>
              <a:rPr lang="en-US" sz="3400" dirty="0"/>
            </a:br>
            <a:r>
              <a:rPr lang="en-US" sz="3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Face recognition-based attendance system for primary school and kindergarten kids</a:t>
            </a: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D1A6E-9EE7-46BB-8BCB-200955799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0" y="4798142"/>
            <a:ext cx="4848877" cy="1601001"/>
          </a:xfrm>
        </p:spPr>
        <p:txBody>
          <a:bodyPr anchor="t">
            <a:normAutofit/>
          </a:bodyPr>
          <a:lstStyle/>
          <a:p>
            <a:pPr algn="l"/>
            <a:r>
              <a:rPr lang="en-US" sz="1600" dirty="0"/>
              <a:t>By: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Reema Al Harbi 	U17100706</a:t>
            </a:r>
          </a:p>
          <a:p>
            <a:pPr algn="l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Khuloud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Khalid	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U18105068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Dr Ibrahim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Abaker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Examiner: Dr Ahmed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Khedr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207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D4933-C13A-4C09-BA71-29FEC8D7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1DFBDB-468A-4761-9F69-F9C4653F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28" y="1955046"/>
            <a:ext cx="7740823" cy="431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9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What is Facial Recognition and How Does it Work?">
            <a:extLst>
              <a:ext uri="{FF2B5EF4-FFF2-40B4-BE49-F238E27FC236}">
                <a16:creationId xmlns:a16="http://schemas.microsoft.com/office/drawing/2014/main" id="{22C9EF6F-C7B9-4557-939C-C6013DAF6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880" r="10056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CF2D6-2EA1-4606-B5BB-5B4E0389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effectLst/>
              </a:rPr>
              <a:t>Attendance system </a:t>
            </a:r>
            <a:endParaRPr lang="en-US" sz="48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77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CA06E-CE02-415D-B26A-2098D1E1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 Set Up</a:t>
            </a:r>
            <a:endParaRPr lang="en-US" sz="400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43F53A2-C35D-45B4-BCD9-859590654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5" y="2421924"/>
            <a:ext cx="4269711" cy="3711146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6C0025F-CF7E-4CE7-976D-6FFD40AA7D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3063209"/>
            <a:ext cx="5167185" cy="24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2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7415B-90A2-412C-9B8E-433BC704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2" y="963877"/>
            <a:ext cx="3939270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effectLst/>
                <a:ea typeface="Times New Roman" panose="02020603050405020304" pitchFamily="18" charset="0"/>
              </a:rPr>
              <a:t>IDE’s, Tools and Technologies</a:t>
            </a:r>
            <a:endParaRPr lang="en-US" dirty="0"/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CDE15-6EFE-4DD9-BF8A-64693B01A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Rekognition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API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Android Studio:  It consists of all Android SDK tools to design, develop, maintain, test, debug and publish our app.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Android Software Development Kit (SDK)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 studio code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 SE Development Kit (JDK)</a:t>
            </a:r>
            <a:endParaRPr lang="en-US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quickstart</a:t>
            </a:r>
            <a:endParaRPr lang="en-US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 Package manager</a:t>
            </a:r>
            <a:endParaRPr lang="en-US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Node.js 12</a:t>
            </a:r>
            <a:endParaRPr lang="en-US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Android Virtual Devices (AVDs)</a:t>
            </a:r>
            <a:endParaRPr lang="en-US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86821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92D01-AA45-4D38-B96B-A7045452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5" y="963877"/>
            <a:ext cx="4109880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effectLst/>
                <a:ea typeface="Times New Roman" panose="02020603050405020304" pitchFamily="18" charset="0"/>
              </a:rPr>
              <a:t>Languages used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7703B-E3FA-4D30-83FE-30A8B36F4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React Native 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Javascript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Node.js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321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7EAF0-85AA-471A-ADF0-779D8C67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>
                <a:effectLst/>
              </a:rPr>
              <a:t>User Interface (React Native)</a:t>
            </a:r>
            <a:br>
              <a:rPr lang="en-US" sz="3600" b="1">
                <a:effectLst/>
              </a:rPr>
            </a:br>
            <a:endParaRPr lang="en-US" sz="3600"/>
          </a:p>
        </p:txBody>
      </p:sp>
      <p:pic>
        <p:nvPicPr>
          <p:cNvPr id="8" name="Picture 7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21FB0288-41DD-4C19-A9E6-56C163717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559" y="1582994"/>
            <a:ext cx="2736330" cy="4717812"/>
          </a:xfrm>
          <a:prstGeom prst="rect">
            <a:avLst/>
          </a:prstGeom>
          <a:noFill/>
        </p:spPr>
      </p:pic>
      <p:pic>
        <p:nvPicPr>
          <p:cNvPr id="4" name="Picture 3" descr="A person jumping in the air&#10;&#10;Description automatically generated with medium confidence">
            <a:extLst>
              <a:ext uri="{FF2B5EF4-FFF2-40B4-BE49-F238E27FC236}">
                <a16:creationId xmlns:a16="http://schemas.microsoft.com/office/drawing/2014/main" id="{2FB8B8E8-7E44-42C9-9E87-478B8E722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8452" y="1582994"/>
            <a:ext cx="2748125" cy="4717812"/>
          </a:xfrm>
          <a:prstGeom prst="rect">
            <a:avLst/>
          </a:prstGeom>
          <a:noFill/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9EBA75D-0A58-4680-A433-E6A82E9F7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7739" y="1582994"/>
            <a:ext cx="2748125" cy="4717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3281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20D57EC-FF3F-401F-A19E-F1921A647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0772" y="1123527"/>
            <a:ext cx="2244839" cy="4604800"/>
          </a:xfrm>
          <a:prstGeom prst="rect">
            <a:avLst/>
          </a:prstGeom>
          <a:noFill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65DBED0-8A14-4466-A114-9447AA1915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6929" y="1123527"/>
            <a:ext cx="2244839" cy="4604800"/>
          </a:xfrm>
          <a:prstGeom prst="rect">
            <a:avLst/>
          </a:prstGeom>
          <a:noFill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98FCAA2-C1A4-40CE-BEE4-DA10D97F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8476" y="1123528"/>
            <a:ext cx="2244839" cy="46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109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87E6AD-8D38-4044-A952-270A7E375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5249" y="1123527"/>
            <a:ext cx="3223359" cy="4604800"/>
          </a:xfrm>
          <a:prstGeom prst="rect">
            <a:avLst/>
          </a:prstGeom>
          <a:noFill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EAE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D97999-9549-4932-8032-D2A4F21E8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240" y="1123527"/>
            <a:ext cx="3211847" cy="46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9541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3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0DC8E-4A86-48F8-BDD5-10A1DBA8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Facial Recognition Set Up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Getting Started on Amazon Rekognition and using their SDKs | by Apeksh  Agarwal | Analytics Vidhya | Medium">
            <a:extLst>
              <a:ext uri="{FF2B5EF4-FFF2-40B4-BE49-F238E27FC236}">
                <a16:creationId xmlns:a16="http://schemas.microsoft.com/office/drawing/2014/main" id="{61CACA8B-C28F-4040-9162-3C2241E56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695465"/>
            <a:ext cx="5828261" cy="32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 Amazon Rekognition to Build an End-to-End Serverless Photo Recognition  System | AWS Machine Learning Blog">
            <a:extLst>
              <a:ext uri="{FF2B5EF4-FFF2-40B4-BE49-F238E27FC236}">
                <a16:creationId xmlns:a16="http://schemas.microsoft.com/office/drawing/2014/main" id="{D27373E8-99C0-4238-9588-48E340137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314717"/>
            <a:ext cx="5828261" cy="203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762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92536CA-C5F6-4601-B4D7-DA6D0149B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9" b="219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64FF2-D6F6-405B-86A1-45FE56F4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Code Examples</a:t>
            </a:r>
          </a:p>
        </p:txBody>
      </p:sp>
    </p:spTree>
    <p:extLst>
      <p:ext uri="{BB962C8B-B14F-4D97-AF65-F5344CB8AC3E}">
        <p14:creationId xmlns:p14="http://schemas.microsoft.com/office/powerpoint/2010/main" val="22524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23ACC-916C-4620-8B49-889090BB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963877"/>
            <a:ext cx="4224407" cy="4930246"/>
          </a:xfrm>
        </p:spPr>
        <p:txBody>
          <a:bodyPr>
            <a:normAutofit/>
          </a:bodyPr>
          <a:lstStyle/>
          <a:p>
            <a:pPr algn="r"/>
            <a:r>
              <a:rPr lang="en" dirty="0"/>
              <a:t>Table of Contents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5DD5F-A9DE-41F7-B200-3F5EF5136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Motivation</a:t>
            </a:r>
          </a:p>
          <a:p>
            <a:r>
              <a:rPr lang="en-US" sz="2400" dirty="0"/>
              <a:t>Project Summary</a:t>
            </a:r>
          </a:p>
          <a:p>
            <a:r>
              <a:rPr lang="en-US" sz="2400" dirty="0"/>
              <a:t>Project Details</a:t>
            </a:r>
          </a:p>
          <a:p>
            <a:r>
              <a:rPr lang="en-US" sz="2400" dirty="0"/>
              <a:t>Implementation</a:t>
            </a:r>
          </a:p>
          <a:p>
            <a:r>
              <a:rPr lang="en-US" sz="2400" dirty="0"/>
              <a:t>Attendance System</a:t>
            </a:r>
          </a:p>
          <a:p>
            <a:r>
              <a:rPr lang="en-US" sz="2400" dirty="0"/>
              <a:t>Database Set Up</a:t>
            </a:r>
          </a:p>
          <a:p>
            <a:r>
              <a:rPr lang="en-US" sz="2400" dirty="0"/>
              <a:t>User Interface</a:t>
            </a:r>
          </a:p>
          <a:p>
            <a:r>
              <a:rPr lang="en-US" sz="2400" dirty="0"/>
              <a:t>Facial Recognition Set Up</a:t>
            </a:r>
          </a:p>
          <a:p>
            <a:r>
              <a:rPr lang="en-US" sz="2400" dirty="0"/>
              <a:t>Code examples</a:t>
            </a:r>
          </a:p>
          <a:p>
            <a:r>
              <a:rPr lang="en-US" sz="2400" dirty="0"/>
              <a:t>Conclusion</a:t>
            </a:r>
          </a:p>
          <a:p>
            <a:r>
              <a:rPr lang="en-US" sz="24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01990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2900E81-33BD-460B-9752-16349A8B8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688132"/>
            <a:ext cx="5372100" cy="54817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2A82286-9774-4505-8D0C-A2807DD8A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25" y="643467"/>
            <a:ext cx="512538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3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AA62910-EBFD-4A04-98CD-55DE548A7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68" y="442452"/>
            <a:ext cx="4733290" cy="580072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D4AED6A-1DB9-4420-87C0-31825BE43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492F5AE-170F-4DF5-AB8F-FF657C170E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457381"/>
              </p:ext>
            </p:extLst>
          </p:nvPr>
        </p:nvGraphicFramePr>
        <p:xfrm>
          <a:off x="6341807" y="352118"/>
          <a:ext cx="3952568" cy="5981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Document" r:id="rId4" imgW="5731988" imgH="8687112" progId="Word.OpenDocumentText.12">
                  <p:embed/>
                </p:oleObj>
              </mc:Choice>
              <mc:Fallback>
                <p:oleObj name="Document" r:id="rId4" imgW="5731988" imgH="8687112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1807" y="352118"/>
                        <a:ext cx="3952568" cy="59813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270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Face Recognition Technologies: Designing Systems that Protect Privacy and  Prevent Bias | RAND">
            <a:extLst>
              <a:ext uri="{FF2B5EF4-FFF2-40B4-BE49-F238E27FC236}">
                <a16:creationId xmlns:a16="http://schemas.microsoft.com/office/drawing/2014/main" id="{7D100F57-CF13-4B89-9AAC-2CAFE1F13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9" b="1276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5F4AFC-6114-4CD0-92B8-BB536F0E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Conclusion and Results</a:t>
            </a:r>
          </a:p>
        </p:txBody>
      </p:sp>
    </p:spTree>
    <p:extLst>
      <p:ext uri="{BB962C8B-B14F-4D97-AF65-F5344CB8AC3E}">
        <p14:creationId xmlns:p14="http://schemas.microsoft.com/office/powerpoint/2010/main" val="39239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0E07F-A170-4CF1-A2AB-9F96FED2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969342"/>
            <a:ext cx="6540025" cy="25956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B71C049A-2218-4A63-8019-220D960D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609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1EB5-5DB9-434A-9865-D144FE78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9B10-8028-4F79-85AC-E69BD3A8F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[13]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Engineering@ZenOfAI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(2020, January 20). Face Recognition App In React Native using AWS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Rekognition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November 11, 2021, from ZenOf.AI website: https://medium.com/zenofai/face-recognition-app-in-react-native-using-aws-rekognition-c10b188a6413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marR="0" indent="-271780" algn="just">
              <a:spcBef>
                <a:spcPts val="695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[14] How to Create a Face Detection App With React Native. (n.d.). Retrieved from Code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Envato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Tuts+ website: https://code.tutsplus.com/tutorials/how-to-create-a-face-detection-app-with-react-native--cms-26491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4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Why Facebook is shutting down its facial recognition technology | The Drum">
            <a:extLst>
              <a:ext uri="{FF2B5EF4-FFF2-40B4-BE49-F238E27FC236}">
                <a16:creationId xmlns:a16="http://schemas.microsoft.com/office/drawing/2014/main" id="{34269DEA-2B42-4C3C-91F4-E0C0C0367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r="-1" b="-1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cial Recognition Use Triggers GDPR Fine - BankInfoSecurity">
            <a:extLst>
              <a:ext uri="{FF2B5EF4-FFF2-40B4-BE49-F238E27FC236}">
                <a16:creationId xmlns:a16="http://schemas.microsoft.com/office/drawing/2014/main" id="{CADB2685-D940-4B8E-B8DF-4BDE2E8A9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2" r="-1" b="1639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7917A-0651-4621-8F4C-F49A24647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45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ow Facial Recognition Works - Data Wow blog – Data Science Consultant  Thailand | Data Wow in Bangkok">
            <a:extLst>
              <a:ext uri="{FF2B5EF4-FFF2-40B4-BE49-F238E27FC236}">
                <a16:creationId xmlns:a16="http://schemas.microsoft.com/office/drawing/2014/main" id="{7BC4D196-8788-4FDA-988B-700E05CF2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0" r="9094" b="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9D924-C5FA-44D3-912B-203438EB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Motivation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94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2B443-5B7B-45F1-8CC9-09A7ED00A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Project Summary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48E5F-F3EB-4BB3-A8C4-2A91D8BE3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24" y="860612"/>
            <a:ext cx="4797909" cy="5023821"/>
          </a:xfrm>
        </p:spPr>
        <p:txBody>
          <a:bodyPr anchor="ctr">
            <a:normAutofit/>
          </a:bodyPr>
          <a:lstStyle/>
          <a:p>
            <a:r>
              <a:rPr lang="en-GB" sz="2000">
                <a:solidFill>
                  <a:schemeClr val="bg1"/>
                </a:solidFill>
                <a:latin typeface="Times New Roman" panose="02020603050405020304" pitchFamily="18" charset="0"/>
                <a:ea typeface="Rockwell" panose="02060603020205020403" pitchFamily="18" charset="0"/>
                <a:cs typeface="Arial" panose="020B0604020202020204" pitchFamily="34" charset="0"/>
              </a:rPr>
              <a:t>The main objective of this project is to provide a system based on Face Recognition (FR) technology.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9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2E680-8E4E-4DB9-8B52-1C691B06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System Enviroment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at-faces-icons-circle-16 | Internet Of Tutors">
            <a:extLst>
              <a:ext uri="{FF2B5EF4-FFF2-40B4-BE49-F238E27FC236}">
                <a16:creationId xmlns:a16="http://schemas.microsoft.com/office/drawing/2014/main" id="{92574975-3739-436C-B7FF-8EE71CB48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33" y="2999151"/>
            <a:ext cx="2832069" cy="283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C30DBFD-86A7-4038-A0B7-7AD415BF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8938" y="2999151"/>
            <a:ext cx="2832069" cy="283206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A05CA2-7B5A-4761-A4B4-0EA7FC4FA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0993" y="2999151"/>
            <a:ext cx="2832069" cy="283206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803D9A3-D2F8-4A7E-B44F-38ADAAF1B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61797" y="2999151"/>
            <a:ext cx="2832069" cy="28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08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3751-0574-497E-9554-6FBC924B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and design</a:t>
            </a:r>
          </a:p>
        </p:txBody>
      </p:sp>
      <p:pic>
        <p:nvPicPr>
          <p:cNvPr id="4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9CF7AB6-1965-46D9-891E-9AFE8D8D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07" y="1957661"/>
            <a:ext cx="10318993" cy="39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3B17-9801-4F5F-AC1E-4FD48584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6BD01-6866-41AF-8B91-09E65FC5B92E}"/>
              </a:ext>
            </a:extLst>
          </p:cNvPr>
          <p:cNvSpPr/>
          <p:nvPr/>
        </p:nvSpPr>
        <p:spPr>
          <a:xfrm>
            <a:off x="1365345" y="2546084"/>
            <a:ext cx="2044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Device</a:t>
            </a:r>
            <a:r>
              <a:rPr lang="en-US" sz="9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EEA8CE-C904-4757-8EFA-8B1F889FAE87}"/>
              </a:ext>
            </a:extLst>
          </p:cNvPr>
          <p:cNvSpPr/>
          <p:nvPr/>
        </p:nvSpPr>
        <p:spPr>
          <a:xfrm>
            <a:off x="8776708" y="2514976"/>
            <a:ext cx="2044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User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ADB296-BF0F-41E4-B076-1A91CB7727C6}"/>
              </a:ext>
            </a:extLst>
          </p:cNvPr>
          <p:cNvSpPr/>
          <p:nvPr/>
        </p:nvSpPr>
        <p:spPr>
          <a:xfrm>
            <a:off x="3514788" y="2514975"/>
            <a:ext cx="2044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Camera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1F4427-9AA7-4956-AF52-F261E541F99A}"/>
              </a:ext>
            </a:extLst>
          </p:cNvPr>
          <p:cNvSpPr/>
          <p:nvPr/>
        </p:nvSpPr>
        <p:spPr>
          <a:xfrm>
            <a:off x="6401170" y="2546085"/>
            <a:ext cx="2044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Database</a:t>
            </a:r>
          </a:p>
        </p:txBody>
      </p:sp>
      <p:pic>
        <p:nvPicPr>
          <p:cNvPr id="8" name="Picture 2" descr="Iphone X Screen Mockup transparent PNG - StickPNG">
            <a:extLst>
              <a:ext uri="{FF2B5EF4-FFF2-40B4-BE49-F238E27FC236}">
                <a16:creationId xmlns:a16="http://schemas.microsoft.com/office/drawing/2014/main" id="{3D43EA7D-DE77-4796-A885-1A0B63B7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06" y="2989850"/>
            <a:ext cx="1624058" cy="24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EB2A69-44FB-4643-B4EF-287AFA57C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4788" y="2865776"/>
            <a:ext cx="2465659" cy="24656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971F67F-907E-4FD7-9068-4AE688F44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1554" y="3101663"/>
            <a:ext cx="2233795" cy="22337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EB90D9-4E0B-4CE6-89A2-BAB540784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6708" y="3053555"/>
            <a:ext cx="2090100" cy="20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7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867D2CE-CD47-4D2A-9349-1450900369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1844675"/>
            <a:ext cx="2200275" cy="4449763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182D07-6F6E-4007-9CBB-DA934F1E2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1844675"/>
            <a:ext cx="2227263" cy="4449763"/>
          </a:xfrm>
          <a:prstGeom prst="rect">
            <a:avLst/>
          </a:prstGeom>
        </p:spPr>
      </p:pic>
      <p:pic>
        <p:nvPicPr>
          <p:cNvPr id="17" name="Picture 1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6EF9F3A-47E1-498F-8A00-5024897CC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13" y="1844675"/>
            <a:ext cx="2228850" cy="4449763"/>
          </a:xfrm>
          <a:prstGeom prst="rect">
            <a:avLst/>
          </a:prstGeom>
        </p:spPr>
      </p:pic>
      <p:pic>
        <p:nvPicPr>
          <p:cNvPr id="4" name="Content Placeholder 3" descr="A picture containing text, iPod, electronics, cellphone&#10;&#10;Description automatically generated">
            <a:extLst>
              <a:ext uri="{FF2B5EF4-FFF2-40B4-BE49-F238E27FC236}">
                <a16:creationId xmlns:a16="http://schemas.microsoft.com/office/drawing/2014/main" id="{3B9E3184-9FB9-41BC-BA19-D02DFBE3BE9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10575" y="1844675"/>
            <a:ext cx="2211388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3746D2-0BC7-4CB3-BBA9-8E3181AC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91048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282</Words>
  <Application>Microsoft Office PowerPoint</Application>
  <PresentationFormat>Widescreen</PresentationFormat>
  <Paragraphs>56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Times New Roman</vt:lpstr>
      <vt:lpstr>Office Theme</vt:lpstr>
      <vt:lpstr>OpenDocument Text</vt:lpstr>
      <vt:lpstr>Senior Project  Face recognition-based attendance system for primary school and kindergarten kids</vt:lpstr>
      <vt:lpstr>Table of Contents</vt:lpstr>
      <vt:lpstr>Introduction</vt:lpstr>
      <vt:lpstr>Motivation</vt:lpstr>
      <vt:lpstr>Project Summary</vt:lpstr>
      <vt:lpstr>System Enviroment</vt:lpstr>
      <vt:lpstr>Software Architecture and design</vt:lpstr>
      <vt:lpstr>Architecture Components</vt:lpstr>
      <vt:lpstr>Prototype</vt:lpstr>
      <vt:lpstr>Implementation</vt:lpstr>
      <vt:lpstr>Attendance system </vt:lpstr>
      <vt:lpstr>Database Set Up</vt:lpstr>
      <vt:lpstr>IDE’s, Tools and Technologies</vt:lpstr>
      <vt:lpstr>Languages used</vt:lpstr>
      <vt:lpstr>User Interface (React Native) </vt:lpstr>
      <vt:lpstr>PowerPoint Presentation</vt:lpstr>
      <vt:lpstr>PowerPoint Presentation</vt:lpstr>
      <vt:lpstr>Facial Recognition Set Up</vt:lpstr>
      <vt:lpstr>Code Examples</vt:lpstr>
      <vt:lpstr>PowerPoint Presentation</vt:lpstr>
      <vt:lpstr>PowerPoint Presentation</vt:lpstr>
      <vt:lpstr>Conclusion and Results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Project  Face recognition-based attendance system for primary school and kindergarten kids</dc:title>
  <dc:creator>Reema Al Harbi</dc:creator>
  <cp:lastModifiedBy>Reema Al Harbi</cp:lastModifiedBy>
  <cp:revision>5</cp:revision>
  <dcterms:created xsi:type="dcterms:W3CDTF">2021-12-08T15:16:18Z</dcterms:created>
  <dcterms:modified xsi:type="dcterms:W3CDTF">2021-12-09T13:02:13Z</dcterms:modified>
</cp:coreProperties>
</file>